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9" autoAdjust="0"/>
    <p:restoredTop sz="94660"/>
  </p:normalViewPr>
  <p:slideViewPr>
    <p:cSldViewPr snapToGrid="0">
      <p:cViewPr>
        <p:scale>
          <a:sx n="50" d="100"/>
          <a:sy n="50" d="100"/>
        </p:scale>
        <p:origin x="1302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  <a:prstGeom prst="rect">
            <a:avLst/>
          </a:prstGeo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554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93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156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04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  <a:prstGeom prst="rect">
            <a:avLst/>
          </a:prstGeo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74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58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3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5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5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7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2DFF5A92-4A18-4731-9F6D-4FE04658E9A2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/>
          <a:lstStyle/>
          <a:p>
            <a:fld id="{710C648A-F512-4388-8757-27CA1BF6CF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19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1673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glasses and a suit&#10;&#10;AI-generated content may be incorrect.">
            <a:extLst>
              <a:ext uri="{FF2B5EF4-FFF2-40B4-BE49-F238E27FC236}">
                <a16:creationId xmlns:a16="http://schemas.microsoft.com/office/drawing/2014/main" id="{07F983C5-FD5A-935A-7E44-61957013FD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623" y="4268472"/>
            <a:ext cx="3006034" cy="45090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450652-863E-68C0-38E7-A241409FEA6F}"/>
              </a:ext>
            </a:extLst>
          </p:cNvPr>
          <p:cNvSpPr txBox="1"/>
          <p:nvPr/>
        </p:nvSpPr>
        <p:spPr>
          <a:xfrm>
            <a:off x="4956312" y="5255568"/>
            <a:ext cx="443948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  <a:latin typeface="URW DIN Black" panose="00000A00000000000000" pitchFamily="2" charset="0"/>
              </a:rPr>
              <a:t>John Smith, SIOR</a:t>
            </a:r>
          </a:p>
          <a:p>
            <a:r>
              <a:rPr lang="en-US">
                <a:solidFill>
                  <a:schemeClr val="bg1"/>
                </a:solidFill>
                <a:latin typeface="URW DIN Black" panose="00000A00000000000000" pitchFamily="2" charset="0"/>
              </a:rPr>
              <a:t>COMPANY NAME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C79B847-F1AE-71EA-FDCF-4CB18C25E09F}"/>
              </a:ext>
            </a:extLst>
          </p:cNvPr>
          <p:cNvSpPr txBox="1"/>
          <p:nvPr/>
        </p:nvSpPr>
        <p:spPr>
          <a:xfrm>
            <a:off x="4956312" y="6322943"/>
            <a:ext cx="4439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1EA5DE"/>
                </a:solidFill>
                <a:latin typeface="+mj-lt"/>
              </a:rPr>
              <a:t>Deal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872282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</TotalTime>
  <Words>8</Words>
  <Application>Microsoft Office PowerPoint</Application>
  <PresentationFormat>Custom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URW DIN Black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Emma Steinberg</dc:creator>
  <cp:lastModifiedBy>Emma Steinberg</cp:lastModifiedBy>
  <cp:revision>1</cp:revision>
  <dcterms:created xsi:type="dcterms:W3CDTF">2025-04-23T17:19:04Z</dcterms:created>
  <dcterms:modified xsi:type="dcterms:W3CDTF">2025-04-23T17:24:46Z</dcterms:modified>
</cp:coreProperties>
</file>