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CCEF79D4-0A67-4EDD-9E36-807F2614AB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E9F26F1F-4B2E-4855-9FD0-25E82412C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0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82FC5BA-9F04-B13E-0879-33A0CC9E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3" y="4268472"/>
            <a:ext cx="3006034" cy="4509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76DD6-FBF3-27CB-AEFF-3B8B8F921F9D}"/>
              </a:ext>
            </a:extLst>
          </p:cNvPr>
          <p:cNvSpPr txBox="1"/>
          <p:nvPr/>
        </p:nvSpPr>
        <p:spPr>
          <a:xfrm>
            <a:off x="4956312" y="5255568"/>
            <a:ext cx="4439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RW DIN Black" panose="00000A00000000000000" pitchFamily="2" charset="0"/>
              </a:rPr>
              <a:t>John Smith, SIOR</a:t>
            </a:r>
          </a:p>
          <a:p>
            <a:r>
              <a:rPr lang="en-US">
                <a:solidFill>
                  <a:schemeClr val="bg1"/>
                </a:solidFill>
                <a:latin typeface="URW DIN Black" panose="00000A00000000000000" pitchFamily="2" charset="0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CE18E-F37B-BE44-C9CA-30B091CF0DC4}"/>
              </a:ext>
            </a:extLst>
          </p:cNvPr>
          <p:cNvSpPr txBox="1"/>
          <p:nvPr/>
        </p:nvSpPr>
        <p:spPr>
          <a:xfrm>
            <a:off x="4956312" y="6322943"/>
            <a:ext cx="4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EA5DE"/>
                </a:solidFill>
                <a:latin typeface="+mj-lt"/>
              </a:rPr>
              <a:t>Deal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1852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9" ma:contentTypeDescription="Create a new document." ma:contentTypeScope="" ma:versionID="ad8a91e145f075f9290cb024d14467ee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89d12f5ab8156a6d1187115df6cd58de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9AF3F2-463E-4D99-B219-1A0EC4966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8C5F9A-5284-459B-A710-655FEE780B9B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44C3ED-7867-48C7-BFA3-3BF50F1A86ED}">
  <ds:schemaRefs>
    <ds:schemaRef ds:uri="3f7618e6-5517-4e63-bf74-dbd986e4eacd"/>
    <ds:schemaRef ds:uri="8dd4dade-ae78-4d25-8529-bd115ce7626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URW DIN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2025-04-23T15:18:12Z</dcterms:created>
  <dcterms:modified xsi:type="dcterms:W3CDTF">2025-04-23T17:10:38Z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</Properties>
</file>