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F701D-8086-42A0-AA72-28D7D1D8849F}" v="4" dt="2026-04-10T17:18:13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9" autoAdjust="0"/>
    <p:restoredTop sz="94660"/>
  </p:normalViewPr>
  <p:slideViewPr>
    <p:cSldViewPr snapToGrid="0">
      <p:cViewPr>
        <p:scale>
          <a:sx n="67" d="100"/>
          <a:sy n="67" d="100"/>
        </p:scale>
        <p:origin x="181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Steinberg" userId="9af0fb35-e993-4777-b878-c9ff81dce0ca" providerId="ADAL" clId="{4C3359A8-61A9-4F4C-BBA4-BE065F81E3BF}"/>
    <pc:docChg chg="undo custSel addSld delSld modMainMaster">
      <pc:chgData name="Emma Steinberg" userId="9af0fb35-e993-4777-b878-c9ff81dce0ca" providerId="ADAL" clId="{4C3359A8-61A9-4F4C-BBA4-BE065F81E3BF}" dt="2026-04-10T17:18:13.152" v="5"/>
      <pc:docMkLst>
        <pc:docMk/>
      </pc:docMkLst>
      <pc:sldChg chg="new del">
        <pc:chgData name="Emma Steinberg" userId="9af0fb35-e993-4777-b878-c9ff81dce0ca" providerId="ADAL" clId="{4C3359A8-61A9-4F4C-BBA4-BE065F81E3BF}" dt="2026-04-10T17:18:00.861" v="3" actId="680"/>
        <pc:sldMkLst>
          <pc:docMk/>
          <pc:sldMk cId="3585872025" sldId="257"/>
        </pc:sldMkLst>
      </pc:sldChg>
      <pc:sldMasterChg chg="modSldLayout">
        <pc:chgData name="Emma Steinberg" userId="9af0fb35-e993-4777-b878-c9ff81dce0ca" providerId="ADAL" clId="{4C3359A8-61A9-4F4C-BBA4-BE065F81E3BF}" dt="2026-04-10T17:18:13.152" v="5"/>
        <pc:sldMasterMkLst>
          <pc:docMk/>
          <pc:sldMasterMk cId="1911673837" sldId="2147483660"/>
        </pc:sldMasterMkLst>
        <pc:sldLayoutChg chg="setBg">
          <pc:chgData name="Emma Steinberg" userId="9af0fb35-e993-4777-b878-c9ff81dce0ca" providerId="ADAL" clId="{4C3359A8-61A9-4F4C-BBA4-BE065F81E3BF}" dt="2026-04-10T17:18:13.152" v="5"/>
          <pc:sldLayoutMkLst>
            <pc:docMk/>
            <pc:sldMasterMk cId="1911673837" sldId="2147483660"/>
            <pc:sldLayoutMk cId="1235554585" sldId="2147483661"/>
          </pc:sldLayoutMkLst>
        </pc:sldLayoutChg>
        <pc:sldLayoutChg chg="setBg">
          <pc:chgData name="Emma Steinberg" userId="9af0fb35-e993-4777-b878-c9ff81dce0ca" providerId="ADAL" clId="{4C3359A8-61A9-4F4C-BBA4-BE065F81E3BF}" dt="2026-04-10T17:17:18.916" v="1"/>
          <pc:sldLayoutMkLst>
            <pc:docMk/>
            <pc:sldMasterMk cId="1911673837" sldId="2147483660"/>
            <pc:sldLayoutMk cId="3862452462" sldId="214748366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83545"/>
            <a:ext cx="8743950" cy="3581400"/>
          </a:xfrm>
          <a:prstGeom prst="rect">
            <a:avLst/>
          </a:prstGeo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5403057"/>
            <a:ext cx="771525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2DFF5A92-4A18-4731-9F6D-4FE04658E9A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710C648A-F512-4388-8757-27CA1BF6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5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2DFF5A92-4A18-4731-9F6D-4FE04658E9A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710C648A-F512-4388-8757-27CA1BF6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3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8"/>
            <a:ext cx="2218134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8"/>
            <a:ext cx="6525816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2DFF5A92-4A18-4731-9F6D-4FE04658E9A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710C648A-F512-4388-8757-27CA1BF6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5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2DFF5A92-4A18-4731-9F6D-4FE04658E9A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710C648A-F512-4388-8757-27CA1BF6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4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  <a:prstGeom prst="rect">
            <a:avLst/>
          </a:prstGeo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82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2DFF5A92-4A18-4731-9F6D-4FE04658E9A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710C648A-F512-4388-8757-27CA1BF6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7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8"/>
            <a:ext cx="4371975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8"/>
            <a:ext cx="4371975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2DFF5A92-4A18-4731-9F6D-4FE04658E9A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710C648A-F512-4388-8757-27CA1BF6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90"/>
            <a:ext cx="8872538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2DFF5A92-4A18-4731-9F6D-4FE04658E9A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710C648A-F512-4388-8757-27CA1BF6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3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2DFF5A92-4A18-4731-9F6D-4FE04658E9A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710C648A-F512-4388-8757-27CA1BF6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5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2DFF5A92-4A18-4731-9F6D-4FE04658E9A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710C648A-F512-4388-8757-27CA1BF6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5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40"/>
            <a:ext cx="5207794" cy="731043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2DFF5A92-4A18-4731-9F6D-4FE04658E9A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710C648A-F512-4388-8757-27CA1BF6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40"/>
            <a:ext cx="5207794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2DFF5A92-4A18-4731-9F6D-4FE04658E9A2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710C648A-F512-4388-8757-27CA1BF6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1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67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07F983C5-FD5A-935A-7E44-61957013F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23" y="4268472"/>
            <a:ext cx="3006034" cy="45090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450652-863E-68C0-38E7-A241409FEA6F}"/>
              </a:ext>
            </a:extLst>
          </p:cNvPr>
          <p:cNvSpPr txBox="1"/>
          <p:nvPr/>
        </p:nvSpPr>
        <p:spPr>
          <a:xfrm>
            <a:off x="4956312" y="5255568"/>
            <a:ext cx="4439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URW DIN Black" panose="00000A00000000000000" pitchFamily="2" charset="0"/>
              </a:rPr>
              <a:t>John Smith, SIOR</a:t>
            </a:r>
          </a:p>
          <a:p>
            <a:r>
              <a:rPr lang="en-US">
                <a:solidFill>
                  <a:schemeClr val="bg1"/>
                </a:solidFill>
                <a:latin typeface="URW DIN Black" panose="00000A00000000000000" pitchFamily="2" charset="0"/>
              </a:rPr>
              <a:t>COMPANY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9B847-F1AE-71EA-FDCF-4CB18C25E09F}"/>
              </a:ext>
            </a:extLst>
          </p:cNvPr>
          <p:cNvSpPr txBox="1"/>
          <p:nvPr/>
        </p:nvSpPr>
        <p:spPr>
          <a:xfrm>
            <a:off x="4956312" y="6322943"/>
            <a:ext cx="443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1EA5DE"/>
                </a:solidFill>
                <a:latin typeface="+mj-lt"/>
              </a:rPr>
              <a:t>Deal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872282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C59134E918A41B727A9ECAB25B916" ma:contentTypeVersion="13" ma:contentTypeDescription="Create a new document." ma:contentTypeScope="" ma:versionID="47a43676e6a7fb53a7cfbf027f76a0a5">
  <xsd:schema xmlns:xsd="http://www.w3.org/2001/XMLSchema" xmlns:xs="http://www.w3.org/2001/XMLSchema" xmlns:p="http://schemas.microsoft.com/office/2006/metadata/properties" xmlns:ns2="5cac0c09-65dd-4d8d-b5b9-9d14270247f3" xmlns:ns3="176cce5f-779d-4a48-a1b2-0c7d55f8db09" targetNamespace="http://schemas.microsoft.com/office/2006/metadata/properties" ma:root="true" ma:fieldsID="a8c4201239125921a2262d0b553feead" ns2:_="" ns3:_="">
    <xsd:import namespace="5cac0c09-65dd-4d8d-b5b9-9d14270247f3"/>
    <xsd:import namespace="176cce5f-779d-4a48-a1b2-0c7d55f8d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c0c09-65dd-4d8d-b5b9-9d1427024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cce5f-779d-4a48-a1b2-0c7d55f8db0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fd031ab-43c9-4942-ab53-b07f3534fbb4}" ma:internalName="TaxCatchAll" ma:showField="CatchAllData" ma:web="176cce5f-779d-4a48-a1b2-0c7d55f8d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6cce5f-779d-4a48-a1b2-0c7d55f8db09" xsi:nil="true"/>
    <lcf76f155ced4ddcb4097134ff3c332f xmlns="5cac0c09-65dd-4d8d-b5b9-9d14270247f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E57B45-EA16-46B9-9E71-8A98B5737E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c0c09-65dd-4d8d-b5b9-9d14270247f3"/>
    <ds:schemaRef ds:uri="176cce5f-779d-4a48-a1b2-0c7d55f8db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C6E9BB-DF1D-4EB2-89EF-2F7599215B2D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176cce5f-779d-4a48-a1b2-0c7d55f8db09"/>
    <ds:schemaRef ds:uri="http://schemas.microsoft.com/office/2006/documentManagement/types"/>
    <ds:schemaRef ds:uri="http://schemas.openxmlformats.org/package/2006/metadata/core-properties"/>
    <ds:schemaRef ds:uri="5cac0c09-65dd-4d8d-b5b9-9d14270247f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3BDBBA0-1C26-4537-9F70-0358C1FD0B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8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URW DIN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Steinberg</dc:creator>
  <cp:lastModifiedBy>Emma Steinberg</cp:lastModifiedBy>
  <cp:revision>1</cp:revision>
  <dcterms:created xsi:type="dcterms:W3CDTF">2025-04-23T17:19:04Z</dcterms:created>
  <dcterms:modified xsi:type="dcterms:W3CDTF">2026-04-10T17:18:21Z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0x010100D13C59134E918A41B727A9ECAB25B916</vt:lpwstr>
  </property>
  <property fmtid="{D5CDD505-2E9C-101B-9397-08002B2CF9AE}" pid="3" name="Order">
    <vt:r8>11821100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