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859B4-D4B9-45FF-ABC1-42B80D3ACF33}" v="4" dt="2026-04-10T15:22:52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212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modMainMaster">
      <pc:chgData name="Emma Steinberg" userId="9af0fb35-e993-4777-b878-c9ff81dce0ca" providerId="ADAL" clId="{4C3359A8-61A9-4F4C-BBA4-BE065F81E3BF}" dt="2026-04-10T15:22:52.023" v="3"/>
      <pc:docMkLst>
        <pc:docMk/>
      </pc:docMkLst>
      <pc:sldMasterChg chg="modSldLayout">
        <pc:chgData name="Emma Steinberg" userId="9af0fb35-e993-4777-b878-c9ff81dce0ca" providerId="ADAL" clId="{4C3359A8-61A9-4F4C-BBA4-BE065F81E3BF}" dt="2026-04-10T15:22:52.023" v="3"/>
        <pc:sldMasterMkLst>
          <pc:docMk/>
          <pc:sldMasterMk cId="4120063643" sldId="2147483660"/>
        </pc:sldMasterMkLst>
        <pc:sldLayoutChg chg="setBg">
          <pc:chgData name="Emma Steinberg" userId="9af0fb35-e993-4777-b878-c9ff81dce0ca" providerId="ADAL" clId="{4C3359A8-61A9-4F4C-BBA4-BE065F81E3BF}" dt="2026-04-10T15:22:52.023" v="3"/>
          <pc:sldLayoutMkLst>
            <pc:docMk/>
            <pc:sldMasterMk cId="4120063643" sldId="2147483660"/>
            <pc:sldLayoutMk cId="2150897368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  <a:prstGeom prst="rect">
            <a:avLst/>
          </a:prstGeo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9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  <a:prstGeom prst="rect">
            <a:avLst/>
          </a:prstGeo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0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82FC5BA-9F04-B13E-0879-33A0CC9E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3" y="4268472"/>
            <a:ext cx="3006034" cy="4509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76DD6-FBF3-27CB-AEFF-3B8B8F921F9D}"/>
              </a:ext>
            </a:extLst>
          </p:cNvPr>
          <p:cNvSpPr txBox="1"/>
          <p:nvPr/>
        </p:nvSpPr>
        <p:spPr>
          <a:xfrm>
            <a:off x="4956312" y="5255568"/>
            <a:ext cx="4439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RW DIN Black" panose="00000A00000000000000" pitchFamily="2" charset="0"/>
              </a:rPr>
              <a:t>John Smith, SIOR</a:t>
            </a:r>
          </a:p>
          <a:p>
            <a:r>
              <a:rPr lang="en-US" dirty="0">
                <a:solidFill>
                  <a:schemeClr val="bg1"/>
                </a:solidFill>
                <a:latin typeface="URW DIN Black" panose="00000A00000000000000" pitchFamily="2" charset="0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CE18E-F37B-BE44-C9CA-30B091CF0DC4}"/>
              </a:ext>
            </a:extLst>
          </p:cNvPr>
          <p:cNvSpPr txBox="1"/>
          <p:nvPr/>
        </p:nvSpPr>
        <p:spPr>
          <a:xfrm>
            <a:off x="4956312" y="6322943"/>
            <a:ext cx="4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EA5DE"/>
                </a:solidFill>
                <a:latin typeface="+mj-lt"/>
              </a:rPr>
              <a:t>Deal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1852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DA6AB2-B516-4AD5-8EC0-BB9D588DB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9AF3F2-463E-4D99-B219-1A0EC4966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4C3ED-7867-48C7-BFA3-3BF50F1A86E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76cce5f-779d-4a48-a1b2-0c7d55f8db09"/>
    <ds:schemaRef ds:uri="5cac0c09-65dd-4d8d-b5b9-9d14270247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URW DIN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2025-04-23T15:18:12Z</dcterms:created>
  <dcterms:modified xsi:type="dcterms:W3CDTF">2026-04-10T15:23:02Z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